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310" r:id="rId3"/>
    <p:sldId id="309" r:id="rId4"/>
    <p:sldId id="311" r:id="rId5"/>
    <p:sldId id="335" r:id="rId6"/>
    <p:sldId id="312" r:id="rId7"/>
    <p:sldId id="313" r:id="rId8"/>
    <p:sldId id="314" r:id="rId9"/>
    <p:sldId id="336" r:id="rId10"/>
    <p:sldId id="315" r:id="rId11"/>
    <p:sldId id="316" r:id="rId12"/>
    <p:sldId id="337" r:id="rId13"/>
    <p:sldId id="317" r:id="rId14"/>
    <p:sldId id="340" r:id="rId15"/>
    <p:sldId id="318" r:id="rId16"/>
    <p:sldId id="339" r:id="rId17"/>
    <p:sldId id="319" r:id="rId18"/>
    <p:sldId id="341" r:id="rId19"/>
    <p:sldId id="320" r:id="rId20"/>
    <p:sldId id="342" r:id="rId21"/>
    <p:sldId id="322" r:id="rId22"/>
    <p:sldId id="323" r:id="rId23"/>
    <p:sldId id="324" r:id="rId24"/>
    <p:sldId id="325" r:id="rId25"/>
    <p:sldId id="326" r:id="rId26"/>
    <p:sldId id="328" r:id="rId27"/>
    <p:sldId id="329" r:id="rId28"/>
    <p:sldId id="343" r:id="rId29"/>
    <p:sldId id="330" r:id="rId30"/>
    <p:sldId id="331" r:id="rId31"/>
    <p:sldId id="332" r:id="rId32"/>
    <p:sldId id="333" r:id="rId33"/>
    <p:sldId id="344" r:id="rId34"/>
    <p:sldId id="334" r:id="rId3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12" autoAdjust="0"/>
  </p:normalViewPr>
  <p:slideViewPr>
    <p:cSldViewPr snapToGrid="0" snapToObjects="1">
      <p:cViewPr varScale="1">
        <p:scale>
          <a:sx n="142" d="100"/>
          <a:sy n="142" d="100"/>
        </p:scale>
        <p:origin x="300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198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198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7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5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2891125"/>
            <a:ext cx="4713461" cy="1102519"/>
          </a:xfrm>
        </p:spPr>
        <p:txBody>
          <a:bodyPr/>
          <a:lstStyle>
            <a:lvl1pPr>
              <a:defRPr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/>
              <a:t>Sermon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4111772"/>
            <a:ext cx="4713288" cy="436563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dirty="0"/>
              <a:t>Presenter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409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ble Vers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Bible verse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Autofit/>
          </a:bodyPr>
          <a:lstStyle>
            <a:lvl1pPr algn="l">
              <a:defRPr sz="4400" i="0" baseline="0"/>
            </a:lvl1pPr>
          </a:lstStyle>
          <a:p>
            <a:r>
              <a:rPr lang="en-US" dirty="0"/>
              <a:t>Bible Passage</a:t>
            </a:r>
          </a:p>
        </p:txBody>
      </p:sp>
    </p:spTree>
    <p:extLst>
      <p:ext uri="{BB962C8B-B14F-4D97-AF65-F5344CB8AC3E}">
        <p14:creationId xmlns:p14="http://schemas.microsoft.com/office/powerpoint/2010/main" val="28590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rmAutofit/>
          </a:bodyPr>
          <a:lstStyle>
            <a:lvl1pPr algn="l">
              <a:defRPr sz="2000" i="0" baseline="0"/>
            </a:lvl1pPr>
          </a:lstStyle>
          <a:p>
            <a:r>
              <a:rPr lang="en-US" dirty="0"/>
              <a:t>Citation or caption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Quote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315533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ble verse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13157" y="0"/>
            <a:ext cx="4039684" cy="51434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3999" cy="5143499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Bible verse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Autofit/>
          </a:bodyPr>
          <a:lstStyle>
            <a:lvl1pPr algn="l">
              <a:defRPr sz="4400" i="0" baseline="0"/>
            </a:lvl1pPr>
          </a:lstStyle>
          <a:p>
            <a:r>
              <a:rPr lang="en-US" dirty="0"/>
              <a:t>Bible Passage</a:t>
            </a:r>
          </a:p>
        </p:txBody>
      </p:sp>
    </p:spTree>
    <p:extLst>
      <p:ext uri="{BB962C8B-B14F-4D97-AF65-F5344CB8AC3E}">
        <p14:creationId xmlns:p14="http://schemas.microsoft.com/office/powerpoint/2010/main" val="3597505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04316" y="0"/>
            <a:ext cx="4039684" cy="51434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rmAutofit/>
          </a:bodyPr>
          <a:lstStyle>
            <a:lvl1pPr algn="l">
              <a:defRPr sz="2000" i="0" baseline="0"/>
            </a:lvl1pPr>
          </a:lstStyle>
          <a:p>
            <a:r>
              <a:rPr lang="en-US" dirty="0"/>
              <a:t>Citation or caption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Quote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147986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046484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921343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79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615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2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49" r:id="rId2"/>
    <p:sldLayoutId id="2147483650" r:id="rId3"/>
    <p:sldLayoutId id="2147483660" r:id="rId4"/>
    <p:sldLayoutId id="2147483661" r:id="rId5"/>
    <p:sldLayoutId id="2147483662" r:id="rId6"/>
    <p:sldLayoutId id="2147483651" r:id="rId7"/>
    <p:sldLayoutId id="2147483655" r:id="rId8"/>
    <p:sldLayoutId id="2147483657" r:id="rId9"/>
    <p:sldLayoutId id="2147483652" r:id="rId10"/>
    <p:sldLayoutId id="214748365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36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F6938-3A28-4198-BBAE-3AEFC3FE1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 Should Christians use alcoholic beverages?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AC21D9-106C-46B3-9BC6-131E8773FF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BC9529-7B42-44BF-B07C-8873BD13A4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42899" cy="2963466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Proverbs 20:1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Wine is a mocker, Strong drink is a brawler, And whoever is led astray by it is </a:t>
            </a:r>
            <a:r>
              <a:rPr lang="en-US" sz="3200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wise.”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F3147B-2417-48D0-997B-A60610116C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C382FF-0FE5-46D8-BE8B-9F6128DD536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274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4A223-E579-471E-8AB5-0F09F12D4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6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 What will be the result of ignoring God’ health principles?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4FC02A-B3E6-4CC4-9BE2-0FC58B75FE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B20874-C3B4-4577-8607-ABB5818FA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416318" cy="2963466"/>
          </a:xfrm>
        </p:spPr>
        <p:txBody>
          <a:bodyPr/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Corinthians 3:16, 17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you are the temple of God … If anyone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defiles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temple of God, God will destroy him. … 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DC82E5-F9F4-4C01-B1F9-74847B1F93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32D7CA-8902-497C-B54C-47A25066CE7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5957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57052-35B3-455A-B090-F07234AA0A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143499"/>
          </a:xfrm>
          <a:solidFill>
            <a:schemeClr val="tx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F43DC1-907F-40C3-B883-3450E87E0C0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1C5817-7EC6-4773-8D20-2D267827E9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 flipH="1">
            <a:off x="4497388" y="1631156"/>
            <a:ext cx="3965818" cy="296346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1957A13-2210-42EB-B143-DFB291A7D3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692D11-9EF7-4048-9B9A-7C9EA386CA8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Booze, wine or beer? | Health Beat | Spectrum Health">
            <a:extLst>
              <a:ext uri="{FF2B5EF4-FFF2-40B4-BE49-F238E27FC236}">
                <a16:creationId xmlns:a16="http://schemas.microsoft.com/office/drawing/2014/main" id="{B5805F5C-8137-49E8-B3BC-D1F987B76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63" y="0"/>
            <a:ext cx="7712075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718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49D187-84E8-479C-AD15-F16706DF30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/>
              </a:rPr>
            </a:br>
            <a:r>
              <a:rPr lang="en-US" sz="3100" dirty="0">
                <a:solidFill>
                  <a:srgbClr val="00B0F0"/>
                </a:solidFill>
                <a:effectLst/>
              </a:rPr>
              <a:t>8.  What mammals does God permit humans to eat?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0F709B-DD68-45AC-AD50-8F7E69F8A6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0D818F9-9D0F-4738-8EC6-9A5B0072E3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483063" cy="2963466"/>
          </a:xfrm>
        </p:spPr>
        <p:txBody>
          <a:bodyPr/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Leviticus 11:3 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Among the animals, whatever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divides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hoof, having cloven hooves and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chewing</a:t>
            </a:r>
            <a:r>
              <a:rPr lang="en-US" sz="32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cud-that you may eat.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5EE836-EA20-4F75-B89C-E8CBEA8A84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040E4F5-3C84-4B6B-8A9D-73C892D9C07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610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15B10-54F3-4DC6-B4F3-40232281D8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143499"/>
          </a:xfrm>
          <a:solidFill>
            <a:schemeClr val="tx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95F806-E225-4343-ABC5-84E55D802B5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03759F-EA7F-40E4-9112-826F135F31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 descr="Bible Dietary Laws: “New” Testament And “Old” Explained – Bible ...">
            <a:extLst>
              <a:ext uri="{FF2B5EF4-FFF2-40B4-BE49-F238E27FC236}">
                <a16:creationId xmlns:a16="http://schemas.microsoft.com/office/drawing/2014/main" id="{1C6B0E48-6F44-456B-8C31-3058A00C4C1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872" y="392310"/>
            <a:ext cx="3448844" cy="2282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ow God Defines Food">
            <a:extLst>
              <a:ext uri="{FF2B5EF4-FFF2-40B4-BE49-F238E27FC236}">
                <a16:creationId xmlns:a16="http://schemas.microsoft.com/office/drawing/2014/main" id="{400C129A-0CC3-477A-BA8D-B11F80F60D35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9492" y="2074068"/>
            <a:ext cx="3033864" cy="273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11908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F75BC-C379-4672-A711-D321FD897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 What types of fish and seafood are clean?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38347B-4517-4244-A013-6B3F5A6E44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292544-2F55-4B1C-849C-22A743889F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96295" cy="2963466"/>
          </a:xfrm>
        </p:spPr>
        <p:txBody>
          <a:bodyPr>
            <a:normAutofit lnSpcReduction="10000"/>
          </a:bodyPr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Leviticus 11:9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 you may eat of all that are in the water: whatever in the water has </a:t>
            </a:r>
            <a:r>
              <a:rPr lang="en-US" sz="32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fins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scales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whether in the seas or in the rivers--that you may eat.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D119D8-8AA8-43CF-9E5F-BF0CA68BF62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93F96F-93A1-4B2F-B88D-2CC71266C83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8631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B6281-C97E-4E0F-954F-4994AED7E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143499"/>
          </a:xfrm>
          <a:solidFill>
            <a:schemeClr val="tx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C2D361-93E0-4A7C-8E39-2F9AC44831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82313F-A0A4-42BE-B3BA-60B494EB721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8" name="Picture 4" descr="Bible Dietary Laws: “New” Testament And “Old” Explained – Bible ...">
            <a:extLst>
              <a:ext uri="{FF2B5EF4-FFF2-40B4-BE49-F238E27FC236}">
                <a16:creationId xmlns:a16="http://schemas.microsoft.com/office/drawing/2014/main" id="{D87369C1-BDB9-4817-B5C7-87B30963DF8B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07" y="547092"/>
            <a:ext cx="3752948" cy="2202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4B3E593-A2B3-42AF-B09D-586F25A1AA5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52" name="Picture 8" descr="Deuteronomy 14:3 Thou Shalt not Eat any Abominable Thing ...">
            <a:extLst>
              <a:ext uri="{FF2B5EF4-FFF2-40B4-BE49-F238E27FC236}">
                <a16:creationId xmlns:a16="http://schemas.microsoft.com/office/drawing/2014/main" id="{8E133A20-CB67-49B9-8FAB-019CB8B870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663" y="1513284"/>
            <a:ext cx="3809902" cy="3424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04326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E5EEC7-ADAA-4407-ABDA-23A7E76934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 Which birds are unclean?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5A7C26-0185-4504-8454-216DD7B1BD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BEBF2E-688F-4154-8495-024C6E27BC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422993" cy="2963466"/>
          </a:xfrm>
        </p:spPr>
        <p:txBody>
          <a:bodyPr/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Leviticus 11:15, 16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…every raven after its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kind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the ostrich, the short-eared owl, the sea gull, and the hawk after its kind; …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D63D828-5B77-443E-BDF0-2D8E263924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5E40B1-C4AC-43E6-876C-29724817D46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18426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27C193-8B88-4471-B011-D0E063338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5411" y="1596351"/>
            <a:ext cx="8229600" cy="8572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D33313-53C8-4714-AC64-100C224257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96" y="0"/>
            <a:ext cx="9090604" cy="5143499"/>
          </a:xfrm>
          <a:solidFill>
            <a:schemeClr val="tx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4F8AD9-E0E0-4C92-836E-C8EF480081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 descr="Birds of the Bible – Quail | Lee's Birdwatching Adventures Plus">
            <a:extLst>
              <a:ext uri="{FF2B5EF4-FFF2-40B4-BE49-F238E27FC236}">
                <a16:creationId xmlns:a16="http://schemas.microsoft.com/office/drawing/2014/main" id="{6BFB1AB6-9569-4269-91D5-C99833CAC9E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363" y="359899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Difference between Turkey and Chicken | Difference Between">
            <a:extLst>
              <a:ext uri="{FF2B5EF4-FFF2-40B4-BE49-F238E27FC236}">
                <a16:creationId xmlns:a16="http://schemas.microsoft.com/office/drawing/2014/main" id="{A0F474DD-9706-4F6F-B313-4C4C1D29DE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2462873"/>
            <a:ext cx="3489209" cy="2423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Day-Old Chicks: Barred Plymouth Rock">
            <a:extLst>
              <a:ext uri="{FF2B5EF4-FFF2-40B4-BE49-F238E27FC236}">
                <a16:creationId xmlns:a16="http://schemas.microsoft.com/office/drawing/2014/main" id="{4286671D-19A9-4343-9CF6-A0EB6FB9CEE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7827" y="217040"/>
            <a:ext cx="1838325" cy="247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Red-tailed Hawk Identification, All About Birds, Cornell Lab of ...">
            <a:extLst>
              <a:ext uri="{FF2B5EF4-FFF2-40B4-BE49-F238E27FC236}">
                <a16:creationId xmlns:a16="http://schemas.microsoft.com/office/drawing/2014/main" id="{A5DDAA1A-EFC0-4EEE-8869-9CA7DA137E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229" y="3038197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6" name="Picture 10" descr="raven | Size &amp; Facts | Britannica">
            <a:extLst>
              <a:ext uri="{FF2B5EF4-FFF2-40B4-BE49-F238E27FC236}">
                <a16:creationId xmlns:a16="http://schemas.microsoft.com/office/drawing/2014/main" id="{3B76651E-FD82-45E9-9003-633D7F6527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4407" y="410488"/>
            <a:ext cx="1924050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8" name="Picture 12" descr="Scientists dream of designing seagull winged plane - The Week">
            <a:extLst>
              <a:ext uri="{FF2B5EF4-FFF2-40B4-BE49-F238E27FC236}">
                <a16:creationId xmlns:a16="http://schemas.microsoft.com/office/drawing/2014/main" id="{4DC18FED-F464-4881-AB82-83386F7D7A92}"/>
              </a:ext>
            </a:extLst>
          </p:cNvPr>
          <p:cNvPicPr>
            <a:picLocks noGrp="1" noChangeAspect="1" noChangeArrowheads="1"/>
          </p:cNvPicPr>
          <p:nvPr>
            <p:ph sz="quarter" idx="4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436" y="3093051"/>
            <a:ext cx="2301470" cy="1628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395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DB517-E1E4-4A4F-B928-20E09295A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 Are the laws about clean and unclean animals part of Moses' ceremonial law, which ended at the cross?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B4BBEF-5665-4579-BFFE-0051D27A66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4F8B5A5-83A8-403B-A1CF-68A0CA6D53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496412" cy="2963466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Genesis 7:1, 2 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Then the LORD said to Noah, "Come into the ark, …You shall take with you seven each of every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clean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animal, a male and his female; two each of animals that are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unclean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 male and his female.”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204F5D-1641-4292-AE1D-4472508D55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829133" y="1151335"/>
            <a:ext cx="857668" cy="4798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26924E-C9AE-4734-9AC1-CDD7E5C0AC4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238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Image result for holy living for God">
            <a:extLst>
              <a:ext uri="{FF2B5EF4-FFF2-40B4-BE49-F238E27FC236}">
                <a16:creationId xmlns:a16="http://schemas.microsoft.com/office/drawing/2014/main" id="{F1B70FF4-9B48-486F-89D5-0F2A15AC88DE}"/>
              </a:ext>
            </a:extLst>
          </p:cNvPr>
          <p:cNvPicPr>
            <a:picLocks noGrp="1"/>
          </p:cNvPicPr>
          <p:nvPr>
            <p:ph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6260" y="0"/>
            <a:ext cx="3777739" cy="514349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3C5E47-3654-4B76-AB58-A0ABBA6C294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78B18C-8E47-445A-8AAF-5A2EE09134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88C9959-D0A2-490F-BBDA-F06F70A7D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780911"/>
            <a:ext cx="4225339" cy="3824315"/>
          </a:xfrm>
        </p:spPr>
        <p:txBody>
          <a:bodyPr/>
          <a:lstStyle/>
          <a:p>
            <a:r>
              <a:rPr lang="en-US" sz="4400" i="1" dirty="0">
                <a:solidFill>
                  <a:srgbClr val="FFC000"/>
                </a:solidFill>
              </a:rPr>
              <a:t>Living in the Day of Atonement</a:t>
            </a:r>
            <a:br>
              <a:rPr lang="en-US" i="1" dirty="0"/>
            </a:br>
            <a:br>
              <a:rPr lang="en-US" i="1" dirty="0"/>
            </a:br>
            <a:r>
              <a:rPr lang="en-US" i="1" dirty="0"/>
              <a:t> </a:t>
            </a:r>
            <a:r>
              <a:rPr lang="en-US" sz="2400" i="1" dirty="0">
                <a:solidFill>
                  <a:srgbClr val="FFC000"/>
                </a:solidFill>
              </a:rPr>
              <a:t>(Living for Jesus)</a:t>
            </a:r>
            <a:br>
              <a:rPr lang="en-US" sz="1800" i="1" dirty="0">
                <a:solidFill>
                  <a:srgbClr val="FFC000"/>
                </a:solidFill>
              </a:rPr>
            </a:br>
            <a:br>
              <a:rPr lang="en-US" sz="1800" i="1" dirty="0">
                <a:solidFill>
                  <a:srgbClr val="FFC000"/>
                </a:solidFill>
              </a:rPr>
            </a:br>
            <a:br>
              <a:rPr lang="en-US" sz="1800" i="1" dirty="0">
                <a:solidFill>
                  <a:srgbClr val="FFC000"/>
                </a:solidFill>
              </a:rPr>
            </a:br>
            <a:br>
              <a:rPr lang="en-US" sz="1800" i="1" dirty="0">
                <a:solidFill>
                  <a:srgbClr val="FFC000"/>
                </a:solidFill>
              </a:rPr>
            </a:br>
            <a:r>
              <a:rPr lang="en-US" sz="1800" i="1" dirty="0"/>
              <a:t>by Jorge </a:t>
            </a:r>
            <a:r>
              <a:rPr lang="en-US" sz="1800" i="1" dirty="0" err="1"/>
              <a:t>Baute</a:t>
            </a:r>
            <a:endParaRPr lang="en-US" sz="1800" i="1" dirty="0"/>
          </a:p>
        </p:txBody>
      </p:sp>
    </p:spTree>
    <p:extLst>
      <p:ext uri="{BB962C8B-B14F-4D97-AF65-F5344CB8AC3E}">
        <p14:creationId xmlns:p14="http://schemas.microsoft.com/office/powerpoint/2010/main" val="18941516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A712D-F10D-41B7-8670-D70246BA2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093" y="0"/>
            <a:ext cx="9063907" cy="5143499"/>
          </a:xfrm>
          <a:solidFill>
            <a:schemeClr val="tx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A5DC78-D0D2-486D-8039-8D58DFFAC7E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24F879-9F00-4EC0-8728-BA01274A44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F5A848-52B4-41B5-9B8E-4FAD9CA4D3B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 descr="How many animals did Noah take into the ark? - Quora">
            <a:extLst>
              <a:ext uri="{FF2B5EF4-FFF2-40B4-BE49-F238E27FC236}">
                <a16:creationId xmlns:a16="http://schemas.microsoft.com/office/drawing/2014/main" id="{0A6B28C9-C145-46E1-AB83-F08BF00E5677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695" y="754213"/>
            <a:ext cx="7458701" cy="3768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141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CD5E5-B573-42A1-ACF6-5CD779FC5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 How can I make diet and health changes that will please the Lord?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B12B21-7E54-49FD-B63A-B05B65EDCFB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58CEFD-2931-4C0F-AE29-5A0CB12A71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416318" cy="2963466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Ezekiel 11:18-20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…they will take away all its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detestable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things … Then I will give them one heart, and I will put a new spirit within them that they may walk in My statutes and keep My judgments and do them.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3C64E0-7ECB-46E0-A323-FA61523278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787392-6B6E-4D4C-BA36-75F298CC88D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9015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33472-2F65-4526-BD1C-3AB731F1E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13.  What does the Bible say about our behavior?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29CBA9-6D23-4CF3-A944-F6032326E3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9446CF-E1F2-4A95-80DC-8F6D5C316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5"/>
            <a:ext cx="5336225" cy="3306365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James 4:4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…Whoever therefore wants to be a friend of the world makes himself an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enemy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God.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Corinthians 6:17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…Come out from among them And be separate, says the Lord. Do not touch what is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unclean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And I will receive you.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B104DD-66A6-42BD-802B-E8E2D3DE18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58CD6D-74BA-4462-8C0E-2679F0227EE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41014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0323DA-C52B-44C2-B4F6-1D36013AED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A545D8-54F6-4948-940D-DD920DEAB45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92507B-886B-4AA1-AB0B-799405B966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389620" cy="3927923"/>
          </a:xfrm>
        </p:spPr>
        <p:txBody>
          <a:bodyPr>
            <a:normAutofit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John 2:15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anyone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loves</a:t>
            </a:r>
            <a:r>
              <a:rPr lang="en-US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world, the love of the Father is not in him.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Romans 12:2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do not be conformed to this world, but be transformed by the renewing of your mind, that you may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prove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that good and acceptable and perfect will of God.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0D8FB2-6C8E-4CD1-8A01-2AADFA2714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27147" y="1151335"/>
            <a:ext cx="2559654" cy="4798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34000A3-E23C-43A7-9739-0D6C0413C5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27147" y="1631156"/>
            <a:ext cx="2559654" cy="2963466"/>
          </a:xfrm>
        </p:spPr>
        <p:txBody>
          <a:bodyPr>
            <a:normAutofit lnSpcReduction="1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6407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316C86-B836-4410-AAFC-8A550D04E3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  What should a Christian choose to think about?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7756C-F0A2-4FE6-9298-2C06C43C43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CC08B-9AD4-40AE-9182-0E67E73A64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456365" cy="3941272"/>
          </a:xfrm>
        </p:spPr>
        <p:txBody>
          <a:bodyPr>
            <a:normAutofit fontScale="92500" lnSpcReduction="2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Philippians 4:8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Finally, brethren, whatever things are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whatever things are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noble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whatever things are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just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whatever things are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pure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whatever things are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lovely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whatever things are of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report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if there is any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virtue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if there is anything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praiseworthy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--meditate on these things.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Psalm 101:3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will set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nothing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wicked before my eyes; …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13C040-A120-465C-B268-BAFADDC560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C79960E-FD8C-4CCD-BB69-0B61CFE89B8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7041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0A78D-8C58-4EFD-A4C9-8FDB4B57B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  What type of music will a true Christian enjoy?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33B769-D563-46CA-94ED-400775D5EE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9D1B7E-0FB8-4392-8591-69D7C72C4E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254797"/>
            <a:ext cx="5409644" cy="3682723"/>
          </a:xfrm>
        </p:spPr>
        <p:txBody>
          <a:bodyPr>
            <a:normAutofit fontScale="92500" lnSpcReduction="10000"/>
          </a:bodyPr>
          <a:lstStyle/>
          <a:p>
            <a:r>
              <a:rPr lang="en-US" sz="30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Psalm 40:3</a:t>
            </a:r>
            <a:r>
              <a:rPr lang="en-US" sz="3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has put a new song in my mouth--</a:t>
            </a:r>
            <a:r>
              <a:rPr lang="en-US" sz="30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Praise</a:t>
            </a:r>
            <a:r>
              <a:rPr lang="en-US" sz="3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our God; …. 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0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Samuel 16:23</a:t>
            </a:r>
            <a:r>
              <a:rPr lang="en-US" sz="30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so it was, whenever the spirit from God was upon Saul, that David would take a harp and play it with his hand.  Then Saul would become refreshed and well, and the distressing spirit would </a:t>
            </a:r>
            <a:r>
              <a:rPr lang="en-US" sz="30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</a:t>
            </a:r>
            <a:r>
              <a:rPr lang="en-US" sz="30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him. 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6AACD9-BAD1-4F13-979A-7DC0C2282B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FCC9B5-9C89-4F6A-903A-E75CC0604C3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32454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4671A7-51AC-4EFC-A0CA-4050369DD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  Does the Bible discourage the wearing of jewelry and “showy” clothing?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57DA6F-98C2-4CB2-A7F5-E10841E408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9F3207-0542-4522-9BDD-7EBC9813CF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770064" cy="2963466"/>
          </a:xfrm>
        </p:spPr>
        <p:txBody>
          <a:bodyPr>
            <a:normAutofit fontScale="77500" lnSpcReduction="20000"/>
          </a:bodyPr>
          <a:lstStyle/>
          <a:p>
            <a:r>
              <a:rPr lang="en-US" sz="41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Timothy 2:9</a:t>
            </a:r>
            <a:r>
              <a:rPr lang="en-US" sz="41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4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like manner also, that the women adorn themselves in </a:t>
            </a:r>
            <a:r>
              <a:rPr lang="en-US" sz="41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modest</a:t>
            </a:r>
            <a:r>
              <a:rPr lang="en-US" sz="41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apparel, with propriety and moderation, not with braided hair or gold or pearls or costly clothing…</a:t>
            </a:r>
            <a:endParaRPr lang="en-US" sz="4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0BD55C-978D-4CA8-81F6-09449EDF18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39AE676-FBB5-4BC9-BC97-855A79B3A4F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2810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7512D-0D24-4131-96EC-CAEDBC18E2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10E25D-133F-4754-B890-8189E517F6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DE0F40-928F-4688-B85C-A5938B601A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382946" cy="3531393"/>
          </a:xfrm>
        </p:spPr>
        <p:txBody>
          <a:bodyPr>
            <a:normAutofit fontScale="85000" lnSpcReduction="10000"/>
          </a:bodyPr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Peter 3:3, 4</a:t>
            </a:r>
            <a:r>
              <a:rPr lang="en-US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2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Whose adorning let it not be that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outward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adorning of plaiting the hair, and of wearing of gold, or of putting on of apparel; But let it be the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hidden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man of the heart, in that which is not corruptible, even the ornament of a meek and quiet spirit, which is in the sight of God of great price.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D6B8A1-9577-4C58-B1AB-A79F9C11F5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82599B-15ED-460B-AD89-FE5F298989B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3267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A6EF7-B0C0-48C4-BD05-0AB0FD057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143499"/>
          </a:xfrm>
          <a:solidFill>
            <a:schemeClr val="tx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687D5A-6347-4752-A772-AE669B11D1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716594-E5DB-47C9-8E12-48B92B9282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0421B3-E7EB-4DD4-831B-47BBEC8042E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 descr="4,283 Likes, 51 Comments - Courtney Toliver (@courtneytoliver) on ...">
            <a:extLst>
              <a:ext uri="{FF2B5EF4-FFF2-40B4-BE49-F238E27FC236}">
                <a16:creationId xmlns:a16="http://schemas.microsoft.com/office/drawing/2014/main" id="{9CD6CE5E-5F16-44EA-A94A-302E5D060F7C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1113" y="329133"/>
            <a:ext cx="4040188" cy="4485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77711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CBE548-9BDF-404B-9673-F857669F11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17.  Will a Christian play the lottery or gamble?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FAF318-399A-417C-BCF1-8CE27887E1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75A971-099B-48AE-BB1C-BB49E682D1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356248" cy="3443287"/>
          </a:xfrm>
        </p:spPr>
        <p:txBody>
          <a:bodyPr>
            <a:normAutofit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Timothy 6:10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 love of money is a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root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all kinds of evil, for which some have strayed from the faith in their greediness, and pierced themselves through with many sorrows.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Proverbs 28:20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He who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hastens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be rich will not go unpunished.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0DC821-9F78-4ACE-B530-4B6D1C4871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43B5084-C8C3-4C95-96D2-E2A6582E26C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795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30EC9-E77F-46D9-9EDF-5F2E93A0A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effectLst/>
              </a:rPr>
              <a:t> </a:t>
            </a:r>
            <a:br>
              <a:rPr lang="en-US" dirty="0">
                <a:effectLst/>
              </a:rPr>
            </a:br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 What principle will a child of God live by who is waiting for Christ’s soon coming?</a:t>
            </a:r>
            <a:br>
              <a:rPr lang="en-US" dirty="0">
                <a:effectLst/>
              </a:rPr>
            </a:b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FF5793-28DF-4E17-8A06-9F8EAC756B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1DC82C-BDAB-4608-B3BE-AD5BFE862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449691" cy="3786185"/>
          </a:xfrm>
        </p:spPr>
        <p:txBody>
          <a:bodyPr>
            <a:normAutofit fontScale="92500" lnSpcReduction="2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Leviticus 11:44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I am the LORD your God.  You shall therefore </a:t>
            </a:r>
            <a:r>
              <a:rPr lang="en-US" sz="2800" i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consecrate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</a:t>
            </a:r>
            <a:r>
              <a:rPr lang="en-US" sz="2800" i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sanctify]</a:t>
            </a:r>
            <a:r>
              <a:rPr lang="en-US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yourselves, and you shall be holy; for I am holy…. 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(See also 2 Corinthians 7:1; 1 John 3:2,3).</a:t>
            </a: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Ephesians 5:10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Proving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what is acceptable unto the Lord.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Corinthians 10:31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Therefore, whether you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or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drink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or whatever you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all to the glory of God.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5B81A7-7385-4595-A8BC-9D8C36173B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86F509-0CEB-43B7-9638-C21E586BB8C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5669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673C60-EC9B-4187-8276-E67D5FCCD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18.  What should be the aim of God's people today?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7C4242-A15F-4282-981A-70EE6E4401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6D8B08-252E-40C8-BF6B-BEE5405EF4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62923" cy="2963466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John 3:22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 we keep His commandments and do those things that are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pleasing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His sight.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Ecclesiastes 12:13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…Fear God, and keep his commandments: for this is the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whole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duty of man.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484981-7379-49F8-A976-3356D791D0E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B136E1B-1335-48FA-9846-7EA2B04C968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844707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B6C3C-6DCE-4669-BF10-2111BD094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19.  What makes it easy to obey God in the matters of lifestyle discussed in this lesson?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D50BCD-60FE-4630-BAC4-C7D92E81C92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4E3D76-787D-4B7C-B313-DAA3529338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376272" cy="3992165"/>
          </a:xfrm>
        </p:spPr>
        <p:txBody>
          <a:bodyPr>
            <a:normAutofit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John 14:15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you love me,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keep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my commandments.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John 5:3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this is the love of God, that we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keep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his commandments:  and his commandments are not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burdensome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Psalm 40:8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delight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do thy will, O my God, … 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8FA9C6-FADB-42A5-BC06-94D643C228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34C86B-FABC-413A-8D6F-3A18AD9110A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37391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7323E-6603-4CAE-BC76-A9F4509FCD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21.  Why is the Christian life such a high calling?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487191-4E28-4173-BF4D-CE371ADAC3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5336BA8-F8C4-4731-97FD-80C662F465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36225" cy="3374682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Peter 2:9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you are a chosen generation, a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royal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priesthood, a holy nation, His own special people, that you may proclaim the praises of Him who called you out of darkness into His marvelous light.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A37926-31BC-4E28-970A-CD1CFAD6D9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770A3C2-47DA-49D5-859D-BE78BC7AE82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1559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A7BC05-4AC8-4804-B1E0-318B85B6C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96" y="0"/>
            <a:ext cx="9090604" cy="5143499"/>
          </a:xfrm>
          <a:solidFill>
            <a:schemeClr val="tx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CE148B-96D6-4D0F-BC82-AD75E721D7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A431E6-6E52-4661-8805-923832AE32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64BB97-5826-4C75-8054-2737DB8C02A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10 Scriptures You Need to Know about Wisdom">
            <a:extLst>
              <a:ext uri="{FF2B5EF4-FFF2-40B4-BE49-F238E27FC236}">
                <a16:creationId xmlns:a16="http://schemas.microsoft.com/office/drawing/2014/main" id="{CAF5B19C-6669-4F97-8CB4-663A684F4CF9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847" y="601486"/>
            <a:ext cx="5499749" cy="394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456863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E3C018-FA98-47E5-B1DC-EAC39528D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64A761-C6EC-4E6A-8F7F-3DC763B5B5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230B54-47DD-4630-A86C-597E36CA7D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362923" cy="3443287"/>
          </a:xfrm>
        </p:spPr>
        <p:txBody>
          <a:bodyPr/>
          <a:lstStyle/>
          <a:p>
            <a:r>
              <a:rPr lang="en-US" sz="2800" b="1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you willing to be part of God’s "chosen generation," to walk in the footsteps of our loving Savior (1 John 2:5, 6), and witness through a godly lifestyle to prepare others for Jesus' second coming?</a:t>
            </a:r>
            <a:endParaRPr lang="en-US" sz="28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932753-FC8E-494E-91FC-96656BAD64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404B1D-0DD1-4588-AFAA-335353AD01D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69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646349-48B9-4ED6-896A-1FEC17974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 What was the original diet that God designed for humans?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C1AE59-FFF2-48E7-9D1D-E7F7E34F04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9425F1-59DA-4CB8-8336-AD4C53F3B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36225" cy="2963466"/>
          </a:xfrm>
        </p:spPr>
        <p:txBody>
          <a:bodyPr>
            <a:normAutofit fontScale="92500"/>
          </a:bodyPr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Genesis 1:29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God said, "See, I have given you every herb that yields seed which is on the face of all the earth, and every tree whose fruit yields seed; to you it shall be for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.”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7586D83-A52F-4C29-AF81-61FB0A2D54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7C0F1C1-97DF-410C-96D5-5FF01993696B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993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0C8A76-6955-44C5-8227-FD28EAB387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942" y="0"/>
            <a:ext cx="8922058" cy="5143499"/>
          </a:xfrm>
          <a:solidFill>
            <a:schemeClr val="tx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2B9D98-F741-4B3A-BD6A-4CD80AED1F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FD160B-DF63-431B-BD63-E185F221255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1539931-D47B-4BB9-9705-D356B97D7F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 flipH="1">
            <a:off x="4497388" y="1631156"/>
            <a:ext cx="3612072" cy="296346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EB7953F-8B18-44E4-B97F-DEED9548961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Picture 11" descr="The Garden of Eden – Genesis 2 and 3 | Bible garden, Paradise ...">
            <a:extLst>
              <a:ext uri="{FF2B5EF4-FFF2-40B4-BE49-F238E27FC236}">
                <a16:creationId xmlns:a16="http://schemas.microsoft.com/office/drawing/2014/main" id="{36508CBA-6A11-490D-B751-994907E2DDA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677" y="214727"/>
            <a:ext cx="6019060" cy="47140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62245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700E7-D0B2-4601-AD30-02D9A31BF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Is God concerned with our physical health?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783B0A-5B53-4BEB-8A2C-1FE3D01B09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710934C-EF9A-4F2C-A2E1-74FB96FB5B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389620" cy="2963466"/>
          </a:xfrm>
        </p:spPr>
        <p:txBody>
          <a:bodyPr/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John 2</a:t>
            </a:r>
            <a:r>
              <a:rPr lang="en-US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Beloved, I pray that you may prosper in all things and be in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health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just as your soul prospers.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4DA1D30-823C-4A81-95E0-EE38776150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5FFF2B-50D7-4803-A65F-52FEF0EF36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769063" y="1631156"/>
            <a:ext cx="917738" cy="296346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76599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576E-7251-4BEC-8074-68B601921A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 God promised the children of Israel that if they would serve and obey Him, He would remove all sickness from them [Exodus 15:26]. Did He keep His promise?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6D3BF7-1880-445F-8391-4BCD077958C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F52CC79-3AB8-4DCF-8A16-00B1D16D4F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09527" cy="2963466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Psalm 105:37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also brought them out … And there was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none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feeble among His tribes.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5B5317-4923-405F-A777-8694984101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562155" y="1151335"/>
            <a:ext cx="1124646" cy="47982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BD4BED-C9FC-4AF8-A86C-6A2798F8670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848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54EC2C-5323-4E61-9EE6-B4B790AC8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 Why is our health so important to God?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460B37-762E-41E4-8B1A-52D673AD0B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26E56D-52F7-42FD-B2F8-9AD255FB80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429667" cy="3786185"/>
          </a:xfrm>
        </p:spPr>
        <p:txBody>
          <a:bodyPr>
            <a:normAutofit fontScale="925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Corinthians 6:19, 20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your body is the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temple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 Holy Spirit … therefore glorify God in your body. …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Romans 12:1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beseech you therefore, brethren, by the mercies of God, that you present your bodies a living sacrifice, holy,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acceptable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God, which is your reasonable service.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F7A51BE-AE7F-4104-9780-DB00DA7064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9E1C24-27E2-4B47-8781-2B5A4EFB037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44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3027A-E2B6-4F57-B114-1B9BFB8D7E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3999" cy="5143499"/>
          </a:xfrm>
          <a:solidFill>
            <a:schemeClr val="tx1"/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864162-A45E-4E9E-93A9-D853758FC8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EC4187-161C-423F-83E3-8AAFA542B17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 flipH="1">
            <a:off x="4497387" y="1631156"/>
            <a:ext cx="3705579" cy="296346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78E742-96B3-4B5F-902C-237847BC87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583067-DD1D-4ACE-B24E-E8DC2EC18B8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Boost your natural 'feelgood' chemicals | Psychologies">
            <a:extLst>
              <a:ext uri="{FF2B5EF4-FFF2-40B4-BE49-F238E27FC236}">
                <a16:creationId xmlns:a16="http://schemas.microsoft.com/office/drawing/2014/main" id="{C9AAB149-CB14-432F-BC1A-BEFEEE596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750"/>
            <a:ext cx="9144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4667190"/>
      </p:ext>
    </p:extLst>
  </p:cSld>
  <p:clrMapOvr>
    <a:masterClrMapping/>
  </p:clrMapOvr>
</p:sld>
</file>

<file path=ppt/theme/theme1.xml><?xml version="1.0" encoding="utf-8"?>
<a:theme xmlns:a="http://schemas.openxmlformats.org/drawingml/2006/main" name="Unlocking the Mysteries of the Sanctuary - Powerpoint 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Slate</Template>
  <TotalTime>2975</TotalTime>
  <Words>1374</Words>
  <Application>Microsoft Office PowerPoint</Application>
  <PresentationFormat>On-screen Show (16:9)</PresentationFormat>
  <Paragraphs>56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7" baseType="lpstr">
      <vt:lpstr>Arial</vt:lpstr>
      <vt:lpstr>Calibri</vt:lpstr>
      <vt:lpstr>Unlocking the Mysteries of the Sanctuary - Powerpoint  Template</vt:lpstr>
      <vt:lpstr>PowerPoint Presentation</vt:lpstr>
      <vt:lpstr>Living in the Day of Atonement   (Living for Jesus)    by Jorge Baute</vt:lpstr>
      <vt:lpstr>   1.  What principle will a child of God live by who is waiting for Christ’s soon coming?  </vt:lpstr>
      <vt:lpstr> 2.  What was the original diet that God designed for humans? </vt:lpstr>
      <vt:lpstr>PowerPoint Presentation</vt:lpstr>
      <vt:lpstr> 3.  Is God concerned with our physical health? </vt:lpstr>
      <vt:lpstr>   4.  God promised the children of Israel that if they would serve and obey Him, He would remove all sickness from them [Exodus 15:26]. Did He keep His promise? </vt:lpstr>
      <vt:lpstr> 5.  Why is our health so important to God? </vt:lpstr>
      <vt:lpstr>PowerPoint Presentation</vt:lpstr>
      <vt:lpstr> 6.  Should Christians use alcoholic beverages? </vt:lpstr>
      <vt:lpstr>  7.  What will be the result of ignoring God’ health principles? </vt:lpstr>
      <vt:lpstr>PowerPoint Presentation</vt:lpstr>
      <vt:lpstr> 8.  What mammals does God permit humans to eat? </vt:lpstr>
      <vt:lpstr>PowerPoint Presentation</vt:lpstr>
      <vt:lpstr> 9.  What types of fish and seafood are clean? </vt:lpstr>
      <vt:lpstr>PowerPoint Presentation</vt:lpstr>
      <vt:lpstr> 10.  Which birds are unclean? </vt:lpstr>
      <vt:lpstr>PowerPoint Presentation</vt:lpstr>
      <vt:lpstr>  11.  Are the laws about clean and unclean animals part of Moses' ceremonial law, which ended at the cross? </vt:lpstr>
      <vt:lpstr>PowerPoint Presentation</vt:lpstr>
      <vt:lpstr> 12.  How can I make diet and health changes that will please the Lord? </vt:lpstr>
      <vt:lpstr> 13.  What does the Bible say about our behavior? </vt:lpstr>
      <vt:lpstr>PowerPoint Presentation</vt:lpstr>
      <vt:lpstr> 14.  What should a Christian choose to think about? </vt:lpstr>
      <vt:lpstr> 15.  What type of music will a true Christian enjoy? </vt:lpstr>
      <vt:lpstr> 16.  Does the Bible discourage the wearing of jewelry and “showy” clothing? </vt:lpstr>
      <vt:lpstr>PowerPoint Presentation</vt:lpstr>
      <vt:lpstr>PowerPoint Presentation</vt:lpstr>
      <vt:lpstr> 17.  Will a Christian play the lottery or gamble? </vt:lpstr>
      <vt:lpstr> 18.  What should be the aim of God's people today? </vt:lpstr>
      <vt:lpstr> 19.  What makes it easy to obey God in the matters of lifestyle discussed in this lesson? </vt:lpstr>
      <vt:lpstr> 21.  Why is the Christian life such a high calling?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</dc:creator>
  <cp:lastModifiedBy>Jorge</cp:lastModifiedBy>
  <cp:revision>70</cp:revision>
  <dcterms:created xsi:type="dcterms:W3CDTF">2018-11-16T04:48:47Z</dcterms:created>
  <dcterms:modified xsi:type="dcterms:W3CDTF">2022-07-15T19:43:24Z</dcterms:modified>
</cp:coreProperties>
</file>